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9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6A38-F4E2-4F11-8FAA-3B887FF1A4A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42D-39BD-4324-AE3F-31F3FB8D7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69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6A38-F4E2-4F11-8FAA-3B887FF1A4A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42D-39BD-4324-AE3F-31F3FB8D7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67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6A38-F4E2-4F11-8FAA-3B887FF1A4A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42D-39BD-4324-AE3F-31F3FB8D7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33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6A38-F4E2-4F11-8FAA-3B887FF1A4A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42D-39BD-4324-AE3F-31F3FB8D7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65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6A38-F4E2-4F11-8FAA-3B887FF1A4A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42D-39BD-4324-AE3F-31F3FB8D7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21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6A38-F4E2-4F11-8FAA-3B887FF1A4A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42D-39BD-4324-AE3F-31F3FB8D7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638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6A38-F4E2-4F11-8FAA-3B887FF1A4A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42D-39BD-4324-AE3F-31F3FB8D7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308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6A38-F4E2-4F11-8FAA-3B887FF1A4A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42D-39BD-4324-AE3F-31F3FB8D7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9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6A38-F4E2-4F11-8FAA-3B887FF1A4A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42D-39BD-4324-AE3F-31F3FB8D7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764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6A38-F4E2-4F11-8FAA-3B887FF1A4A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42D-39BD-4324-AE3F-31F3FB8D7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9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6A38-F4E2-4F11-8FAA-3B887FF1A4A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42D-39BD-4324-AE3F-31F3FB8D7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39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36A38-F4E2-4F11-8FAA-3B887FF1A4A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5942D-39BD-4324-AE3F-31F3FB8D7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720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300C8510-D5D7-0D0C-FB01-5AD759CAC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113" y="207874"/>
            <a:ext cx="9150410" cy="392113"/>
          </a:xfrm>
        </p:spPr>
        <p:txBody>
          <a:bodyPr>
            <a:normAutofit fontScale="90000"/>
          </a:bodyPr>
          <a:lstStyle/>
          <a:p>
            <a:r>
              <a:rPr lang="ja-JP" altLang="en-US" sz="2275" dirty="0"/>
              <a:t>点つなぎ</a:t>
            </a:r>
            <a:r>
              <a:rPr lang="en-US" altLang="ja-JP" sz="2275" dirty="0"/>
              <a:t>(</a:t>
            </a:r>
            <a:r>
              <a:rPr lang="ja-JP" altLang="en-US" sz="2275" dirty="0"/>
              <a:t>あ～こ</a:t>
            </a:r>
            <a:r>
              <a:rPr lang="en-US" altLang="ja-JP" sz="2275" dirty="0"/>
              <a:t>)-6</a:t>
            </a:r>
            <a:r>
              <a:rPr lang="ja-JP" altLang="en-US" sz="2275" dirty="0"/>
              <a:t>　日付：　　年　　月　　日　名前：</a:t>
            </a:r>
            <a:r>
              <a:rPr lang="ja-JP" altLang="en-US" sz="2275" u="sng" dirty="0">
                <a:solidFill>
                  <a:schemeClr val="bg1"/>
                </a:solidFill>
              </a:rPr>
              <a:t>なまえなまえな</a:t>
            </a:r>
            <a:r>
              <a:rPr lang="ja-JP" altLang="en-US" sz="2275" u="sng" dirty="0"/>
              <a:t>　　　　　</a:t>
            </a:r>
            <a:r>
              <a:rPr lang="ja-JP" altLang="en-US" sz="2275" dirty="0"/>
              <a:t>　</a:t>
            </a:r>
            <a:r>
              <a:rPr lang="ja-JP" altLang="en-US" sz="2275" u="sng" dirty="0"/>
              <a:t>　　　　　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201B4D88-BE28-6A86-D06D-C86A744BF374}"/>
              </a:ext>
            </a:extLst>
          </p:cNvPr>
          <p:cNvCxnSpPr>
            <a:cxnSpLocks/>
          </p:cNvCxnSpPr>
          <p:nvPr/>
        </p:nvCxnSpPr>
        <p:spPr>
          <a:xfrm>
            <a:off x="2763078" y="564156"/>
            <a:ext cx="64946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図 21">
            <a:extLst>
              <a:ext uri="{FF2B5EF4-FFF2-40B4-BE49-F238E27FC236}">
                <a16:creationId xmlns:a16="http://schemas.microsoft.com/office/drawing/2014/main" id="{0D4BCE87-9E44-05AF-4BA4-AF581AB32D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6650" y="6111041"/>
            <a:ext cx="7145131" cy="749873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61DF7D6D-5285-A837-E2CC-8F5DFFAD8EC1}"/>
              </a:ext>
            </a:extLst>
          </p:cNvPr>
          <p:cNvGrpSpPr/>
          <p:nvPr/>
        </p:nvGrpSpPr>
        <p:grpSpPr>
          <a:xfrm>
            <a:off x="987748" y="2310163"/>
            <a:ext cx="705678" cy="646331"/>
            <a:chOff x="4441766" y="2032459"/>
            <a:chExt cx="705678" cy="646331"/>
          </a:xfrm>
        </p:grpSpPr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60783028-B7C4-FE2E-68BD-511FC8EF0F78}"/>
                </a:ext>
              </a:extLst>
            </p:cNvPr>
            <p:cNvSpPr/>
            <p:nvPr/>
          </p:nvSpPr>
          <p:spPr>
            <a:xfrm>
              <a:off x="4449710" y="2070171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A97D4109-CBE9-D5F9-B12B-087B51BCEE10}"/>
                </a:ext>
              </a:extLst>
            </p:cNvPr>
            <p:cNvSpPr txBox="1"/>
            <p:nvPr/>
          </p:nvSpPr>
          <p:spPr>
            <a:xfrm>
              <a:off x="4441766" y="2032459"/>
              <a:ext cx="7056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/>
                <a:t>あ</a:t>
              </a: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C71C7C14-2E9F-1A7A-8798-60514CDC2D04}"/>
              </a:ext>
            </a:extLst>
          </p:cNvPr>
          <p:cNvGrpSpPr/>
          <p:nvPr/>
        </p:nvGrpSpPr>
        <p:grpSpPr>
          <a:xfrm>
            <a:off x="2585669" y="1143922"/>
            <a:ext cx="604842" cy="646331"/>
            <a:chOff x="6075087" y="2669366"/>
            <a:chExt cx="604842" cy="646331"/>
          </a:xfrm>
        </p:grpSpPr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2193EDD2-E551-E657-64B6-D027AF830669}"/>
                </a:ext>
              </a:extLst>
            </p:cNvPr>
            <p:cNvSpPr/>
            <p:nvPr/>
          </p:nvSpPr>
          <p:spPr>
            <a:xfrm>
              <a:off x="6098904" y="2687699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C78C2B8-62BD-9A71-465E-5016CDC17AEA}"/>
                </a:ext>
              </a:extLst>
            </p:cNvPr>
            <p:cNvSpPr txBox="1"/>
            <p:nvPr/>
          </p:nvSpPr>
          <p:spPr>
            <a:xfrm>
              <a:off x="6075087" y="2669366"/>
              <a:ext cx="5810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/>
                <a:t>い</a:t>
              </a: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2AC994AC-A1C7-C44C-2B40-0D86BEDA30C9}"/>
              </a:ext>
            </a:extLst>
          </p:cNvPr>
          <p:cNvGrpSpPr/>
          <p:nvPr/>
        </p:nvGrpSpPr>
        <p:grpSpPr>
          <a:xfrm>
            <a:off x="3649104" y="1131077"/>
            <a:ext cx="705678" cy="646331"/>
            <a:chOff x="3255954" y="4208859"/>
            <a:chExt cx="705678" cy="646331"/>
          </a:xfrm>
        </p:grpSpPr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56BAD9E6-065A-A482-EFB6-39C7C3A18C2C}"/>
                </a:ext>
              </a:extLst>
            </p:cNvPr>
            <p:cNvSpPr/>
            <p:nvPr/>
          </p:nvSpPr>
          <p:spPr>
            <a:xfrm>
              <a:off x="3272297" y="4240769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E0B647BA-1004-3700-F7C1-70C873D1CE3B}"/>
                </a:ext>
              </a:extLst>
            </p:cNvPr>
            <p:cNvSpPr txBox="1"/>
            <p:nvPr/>
          </p:nvSpPr>
          <p:spPr>
            <a:xfrm>
              <a:off x="3255954" y="4208859"/>
              <a:ext cx="7056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/>
                <a:t>う</a:t>
              </a: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558FF257-5E70-AA0F-3E4F-63F99A3A5C5C}"/>
              </a:ext>
            </a:extLst>
          </p:cNvPr>
          <p:cNvGrpSpPr/>
          <p:nvPr/>
        </p:nvGrpSpPr>
        <p:grpSpPr>
          <a:xfrm>
            <a:off x="1507692" y="4622370"/>
            <a:ext cx="1063487" cy="646331"/>
            <a:chOff x="2168311" y="5079447"/>
            <a:chExt cx="1063487" cy="646331"/>
          </a:xfrm>
        </p:grpSpPr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3A755A33-77D8-AD97-A20D-4D537A304369}"/>
                </a:ext>
              </a:extLst>
            </p:cNvPr>
            <p:cNvSpPr/>
            <p:nvPr/>
          </p:nvSpPr>
          <p:spPr>
            <a:xfrm>
              <a:off x="2175451" y="5107719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3FCCC5F2-1DAE-CE91-1A46-B770CE7A8E94}"/>
                </a:ext>
              </a:extLst>
            </p:cNvPr>
            <p:cNvSpPr txBox="1"/>
            <p:nvPr/>
          </p:nvSpPr>
          <p:spPr>
            <a:xfrm>
              <a:off x="2168311" y="5079447"/>
              <a:ext cx="10634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/>
                <a:t>え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6A85650-638F-1417-1BD9-B5A5FF8164D8}"/>
              </a:ext>
            </a:extLst>
          </p:cNvPr>
          <p:cNvGrpSpPr/>
          <p:nvPr/>
        </p:nvGrpSpPr>
        <p:grpSpPr>
          <a:xfrm>
            <a:off x="4534629" y="5200874"/>
            <a:ext cx="1185315" cy="646331"/>
            <a:chOff x="8497259" y="3909210"/>
            <a:chExt cx="1185315" cy="646331"/>
          </a:xfrm>
        </p:grpSpPr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30F316A0-8D7B-A6EC-154D-64F098B173C7}"/>
                </a:ext>
              </a:extLst>
            </p:cNvPr>
            <p:cNvSpPr/>
            <p:nvPr/>
          </p:nvSpPr>
          <p:spPr>
            <a:xfrm>
              <a:off x="8504425" y="3939505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B59B6987-8F89-C366-46B2-2F028D0F96D4}"/>
                </a:ext>
              </a:extLst>
            </p:cNvPr>
            <p:cNvSpPr txBox="1"/>
            <p:nvPr/>
          </p:nvSpPr>
          <p:spPr>
            <a:xfrm>
              <a:off x="8497259" y="3909210"/>
              <a:ext cx="11853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/>
                <a:t>お</a:t>
              </a: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05983C4-33D4-B601-7AAA-FFE825685181}"/>
              </a:ext>
            </a:extLst>
          </p:cNvPr>
          <p:cNvGrpSpPr/>
          <p:nvPr/>
        </p:nvGrpSpPr>
        <p:grpSpPr>
          <a:xfrm>
            <a:off x="4260584" y="3269055"/>
            <a:ext cx="1185315" cy="646331"/>
            <a:chOff x="8497259" y="3909210"/>
            <a:chExt cx="1185315" cy="646331"/>
          </a:xfrm>
        </p:grpSpPr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67D84EB6-ABF1-25A3-C849-493B8DBDD4F0}"/>
                </a:ext>
              </a:extLst>
            </p:cNvPr>
            <p:cNvSpPr/>
            <p:nvPr/>
          </p:nvSpPr>
          <p:spPr>
            <a:xfrm>
              <a:off x="8504425" y="3939505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41B26D49-D87C-F01E-1F0F-C08D6C5DA79D}"/>
                </a:ext>
              </a:extLst>
            </p:cNvPr>
            <p:cNvSpPr txBox="1"/>
            <p:nvPr/>
          </p:nvSpPr>
          <p:spPr>
            <a:xfrm>
              <a:off x="8497259" y="3909210"/>
              <a:ext cx="11853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/>
                <a:t>か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F6C225B6-3CA3-E475-539E-C56C78B4371A}"/>
              </a:ext>
            </a:extLst>
          </p:cNvPr>
          <p:cNvGrpSpPr/>
          <p:nvPr/>
        </p:nvGrpSpPr>
        <p:grpSpPr>
          <a:xfrm>
            <a:off x="7467774" y="1467087"/>
            <a:ext cx="1185315" cy="646331"/>
            <a:chOff x="8497259" y="3909210"/>
            <a:chExt cx="1185315" cy="646331"/>
          </a:xfrm>
        </p:grpSpPr>
        <p:sp>
          <p:nvSpPr>
            <p:cNvPr id="20" name="楕円 19">
              <a:extLst>
                <a:ext uri="{FF2B5EF4-FFF2-40B4-BE49-F238E27FC236}">
                  <a16:creationId xmlns:a16="http://schemas.microsoft.com/office/drawing/2014/main" id="{746DA288-5AEA-9F1A-3A8C-54FF88A9475A}"/>
                </a:ext>
              </a:extLst>
            </p:cNvPr>
            <p:cNvSpPr/>
            <p:nvPr/>
          </p:nvSpPr>
          <p:spPr>
            <a:xfrm>
              <a:off x="8504425" y="3939505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D638D023-65F4-E556-7BBE-D98C9AFCAE9C}"/>
                </a:ext>
              </a:extLst>
            </p:cNvPr>
            <p:cNvSpPr txBox="1"/>
            <p:nvPr/>
          </p:nvSpPr>
          <p:spPr>
            <a:xfrm>
              <a:off x="8497259" y="3909210"/>
              <a:ext cx="11853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/>
                <a:t>け</a:t>
              </a: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A472C8EE-4685-0335-7F5B-83CA07FD2F2E}"/>
              </a:ext>
            </a:extLst>
          </p:cNvPr>
          <p:cNvGrpSpPr/>
          <p:nvPr/>
        </p:nvGrpSpPr>
        <p:grpSpPr>
          <a:xfrm>
            <a:off x="7732937" y="2672266"/>
            <a:ext cx="1185315" cy="646331"/>
            <a:chOff x="8467442" y="3919149"/>
            <a:chExt cx="1185315" cy="646331"/>
          </a:xfrm>
        </p:grpSpPr>
        <p:sp>
          <p:nvSpPr>
            <p:cNvPr id="26" name="楕円 25">
              <a:extLst>
                <a:ext uri="{FF2B5EF4-FFF2-40B4-BE49-F238E27FC236}">
                  <a16:creationId xmlns:a16="http://schemas.microsoft.com/office/drawing/2014/main" id="{F9974A7A-D4DA-6F1C-5048-3B14959B6374}"/>
                </a:ext>
              </a:extLst>
            </p:cNvPr>
            <p:cNvSpPr/>
            <p:nvPr/>
          </p:nvSpPr>
          <p:spPr>
            <a:xfrm>
              <a:off x="8504425" y="3939505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3FBAAF5C-DDA4-EDFC-A2F1-5530812A79EB}"/>
                </a:ext>
              </a:extLst>
            </p:cNvPr>
            <p:cNvSpPr txBox="1"/>
            <p:nvPr/>
          </p:nvSpPr>
          <p:spPr>
            <a:xfrm>
              <a:off x="8467442" y="3919149"/>
              <a:ext cx="11853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/>
                <a:t>く</a:t>
              </a: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FD0F92E6-86FD-95C0-0078-AA2F5ABAA69A}"/>
              </a:ext>
            </a:extLst>
          </p:cNvPr>
          <p:cNvGrpSpPr/>
          <p:nvPr/>
        </p:nvGrpSpPr>
        <p:grpSpPr>
          <a:xfrm>
            <a:off x="7376442" y="5100578"/>
            <a:ext cx="1185315" cy="646331"/>
            <a:chOff x="8497259" y="3909210"/>
            <a:chExt cx="1185315" cy="646331"/>
          </a:xfrm>
        </p:grpSpPr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4A54C289-DC97-72E0-1DBC-1AF47163502D}"/>
                </a:ext>
              </a:extLst>
            </p:cNvPr>
            <p:cNvSpPr/>
            <p:nvPr/>
          </p:nvSpPr>
          <p:spPr>
            <a:xfrm>
              <a:off x="8504425" y="3939505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AAF37EBA-CCD6-2ADF-0340-BAE65336C7BB}"/>
                </a:ext>
              </a:extLst>
            </p:cNvPr>
            <p:cNvSpPr txBox="1"/>
            <p:nvPr/>
          </p:nvSpPr>
          <p:spPr>
            <a:xfrm>
              <a:off x="8497259" y="3909210"/>
              <a:ext cx="11853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/>
                <a:t>き</a:t>
              </a: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73C59F8D-3EC1-1A17-C0E0-04ED4032587B}"/>
              </a:ext>
            </a:extLst>
          </p:cNvPr>
          <p:cNvGrpSpPr/>
          <p:nvPr/>
        </p:nvGrpSpPr>
        <p:grpSpPr>
          <a:xfrm>
            <a:off x="5462508" y="2436646"/>
            <a:ext cx="1185315" cy="646331"/>
            <a:chOff x="8477381" y="3909210"/>
            <a:chExt cx="1185315" cy="646331"/>
          </a:xfrm>
        </p:grpSpPr>
        <p:sp>
          <p:nvSpPr>
            <p:cNvPr id="33" name="楕円 32">
              <a:extLst>
                <a:ext uri="{FF2B5EF4-FFF2-40B4-BE49-F238E27FC236}">
                  <a16:creationId xmlns:a16="http://schemas.microsoft.com/office/drawing/2014/main" id="{42BA850F-BD0E-D8FA-D6B0-2D0F7E2AF33E}"/>
                </a:ext>
              </a:extLst>
            </p:cNvPr>
            <p:cNvSpPr/>
            <p:nvPr/>
          </p:nvSpPr>
          <p:spPr>
            <a:xfrm>
              <a:off x="8504425" y="3939505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1023295A-181D-68D6-BF98-9E54B1662054}"/>
                </a:ext>
              </a:extLst>
            </p:cNvPr>
            <p:cNvSpPr txBox="1"/>
            <p:nvPr/>
          </p:nvSpPr>
          <p:spPr>
            <a:xfrm>
              <a:off x="8477381" y="3909210"/>
              <a:ext cx="11853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/>
                <a:t>こ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5047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625980-EF65-3273-3CF4-7C7500343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CBF769E7-93C9-AB05-9D0B-E2ADE6A96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113" y="207874"/>
            <a:ext cx="9150410" cy="392113"/>
          </a:xfrm>
        </p:spPr>
        <p:txBody>
          <a:bodyPr>
            <a:normAutofit fontScale="90000"/>
          </a:bodyPr>
          <a:lstStyle/>
          <a:p>
            <a:r>
              <a:rPr lang="ja-JP" altLang="en-US" sz="2275" dirty="0"/>
              <a:t>点つなぎ</a:t>
            </a:r>
            <a:r>
              <a:rPr lang="en-US" altLang="ja-JP" sz="2275" dirty="0"/>
              <a:t>(</a:t>
            </a:r>
            <a:r>
              <a:rPr lang="ja-JP" altLang="en-US" sz="2275" dirty="0"/>
              <a:t>あ～こ</a:t>
            </a:r>
            <a:r>
              <a:rPr lang="en-US" altLang="ja-JP" sz="2275" dirty="0"/>
              <a:t>)-6</a:t>
            </a:r>
            <a:r>
              <a:rPr lang="ja-JP" altLang="en-US" sz="2275" dirty="0"/>
              <a:t>　日付：　　年　　月　　日　名前：</a:t>
            </a:r>
            <a:r>
              <a:rPr lang="ja-JP" altLang="en-US" sz="2275" u="sng" dirty="0">
                <a:solidFill>
                  <a:schemeClr val="bg1"/>
                </a:solidFill>
              </a:rPr>
              <a:t>なまえなまえな</a:t>
            </a:r>
            <a:r>
              <a:rPr lang="ja-JP" altLang="en-US" sz="2275" u="sng" dirty="0"/>
              <a:t>　　　　　</a:t>
            </a:r>
            <a:r>
              <a:rPr lang="ja-JP" altLang="en-US" sz="2275" dirty="0"/>
              <a:t>　</a:t>
            </a:r>
            <a:r>
              <a:rPr lang="ja-JP" altLang="en-US" sz="2275" u="sng" dirty="0"/>
              <a:t>　　　　　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D23D5FBC-DFF1-E9C8-C411-FCD1B5500B58}"/>
              </a:ext>
            </a:extLst>
          </p:cNvPr>
          <p:cNvCxnSpPr>
            <a:cxnSpLocks/>
          </p:cNvCxnSpPr>
          <p:nvPr/>
        </p:nvCxnSpPr>
        <p:spPr>
          <a:xfrm>
            <a:off x="2763078" y="564156"/>
            <a:ext cx="64946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図 21">
            <a:extLst>
              <a:ext uri="{FF2B5EF4-FFF2-40B4-BE49-F238E27FC236}">
                <a16:creationId xmlns:a16="http://schemas.microsoft.com/office/drawing/2014/main" id="{57AFBCC4-AC7A-75AB-0C7F-5C249180E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6650" y="6111041"/>
            <a:ext cx="7145131" cy="749873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377AD226-8752-0422-88F5-146DAD4B6C73}"/>
              </a:ext>
            </a:extLst>
          </p:cNvPr>
          <p:cNvGrpSpPr/>
          <p:nvPr/>
        </p:nvGrpSpPr>
        <p:grpSpPr>
          <a:xfrm>
            <a:off x="1337288" y="2709182"/>
            <a:ext cx="705678" cy="646331"/>
            <a:chOff x="4441766" y="2032459"/>
            <a:chExt cx="705678" cy="646331"/>
          </a:xfrm>
        </p:grpSpPr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66C35C9E-0B51-A028-1166-6CE8A9FA58AC}"/>
                </a:ext>
              </a:extLst>
            </p:cNvPr>
            <p:cNvSpPr/>
            <p:nvPr/>
          </p:nvSpPr>
          <p:spPr>
            <a:xfrm>
              <a:off x="4449710" y="2070171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3BFFE30D-56C6-A2F6-D1DB-09E78D007846}"/>
                </a:ext>
              </a:extLst>
            </p:cNvPr>
            <p:cNvSpPr txBox="1"/>
            <p:nvPr/>
          </p:nvSpPr>
          <p:spPr>
            <a:xfrm>
              <a:off x="4441766" y="2032459"/>
              <a:ext cx="7056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あ</a:t>
              </a: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367F1DA7-D3DA-AF0C-EB7C-F06066FE2B29}"/>
              </a:ext>
            </a:extLst>
          </p:cNvPr>
          <p:cNvGrpSpPr/>
          <p:nvPr/>
        </p:nvGrpSpPr>
        <p:grpSpPr>
          <a:xfrm>
            <a:off x="2926246" y="5564066"/>
            <a:ext cx="604842" cy="646331"/>
            <a:chOff x="6075087" y="2669366"/>
            <a:chExt cx="604842" cy="646331"/>
          </a:xfrm>
        </p:grpSpPr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CCF400C5-6201-C401-8D9F-D3EDF9B3630D}"/>
                </a:ext>
              </a:extLst>
            </p:cNvPr>
            <p:cNvSpPr/>
            <p:nvPr/>
          </p:nvSpPr>
          <p:spPr>
            <a:xfrm>
              <a:off x="6098904" y="2687699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DDE1AC9D-F0B8-86C2-D193-D663B343F506}"/>
                </a:ext>
              </a:extLst>
            </p:cNvPr>
            <p:cNvSpPr txBox="1"/>
            <p:nvPr/>
          </p:nvSpPr>
          <p:spPr>
            <a:xfrm>
              <a:off x="6075087" y="2669366"/>
              <a:ext cx="5810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い</a:t>
              </a: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FDFC8D35-299F-2F9A-FC0F-519A78558C32}"/>
              </a:ext>
            </a:extLst>
          </p:cNvPr>
          <p:cNvGrpSpPr/>
          <p:nvPr/>
        </p:nvGrpSpPr>
        <p:grpSpPr>
          <a:xfrm>
            <a:off x="3314822" y="1334500"/>
            <a:ext cx="705678" cy="646331"/>
            <a:chOff x="3255954" y="4208859"/>
            <a:chExt cx="705678" cy="646331"/>
          </a:xfrm>
        </p:grpSpPr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B38191D3-EDDC-8BA5-12B5-FC4D68D55B74}"/>
                </a:ext>
              </a:extLst>
            </p:cNvPr>
            <p:cNvSpPr/>
            <p:nvPr/>
          </p:nvSpPr>
          <p:spPr>
            <a:xfrm>
              <a:off x="3272297" y="4240769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DD466A92-18F1-67D0-6F76-ACB006CC3692}"/>
                </a:ext>
              </a:extLst>
            </p:cNvPr>
            <p:cNvSpPr txBox="1"/>
            <p:nvPr/>
          </p:nvSpPr>
          <p:spPr>
            <a:xfrm>
              <a:off x="3255954" y="4208859"/>
              <a:ext cx="7056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う</a:t>
              </a: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49F15466-6858-BA02-2914-DA28E53E9EAD}"/>
              </a:ext>
            </a:extLst>
          </p:cNvPr>
          <p:cNvGrpSpPr/>
          <p:nvPr/>
        </p:nvGrpSpPr>
        <p:grpSpPr>
          <a:xfrm>
            <a:off x="4681735" y="5378828"/>
            <a:ext cx="1063487" cy="646331"/>
            <a:chOff x="2168311" y="5079447"/>
            <a:chExt cx="1063487" cy="646331"/>
          </a:xfrm>
        </p:grpSpPr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8DFA31CA-4F01-2D55-82DE-5F32155190D3}"/>
                </a:ext>
              </a:extLst>
            </p:cNvPr>
            <p:cNvSpPr/>
            <p:nvPr/>
          </p:nvSpPr>
          <p:spPr>
            <a:xfrm>
              <a:off x="2175451" y="5107719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E98B46D7-2206-11CB-1E22-DA679981D6D2}"/>
                </a:ext>
              </a:extLst>
            </p:cNvPr>
            <p:cNvSpPr txBox="1"/>
            <p:nvPr/>
          </p:nvSpPr>
          <p:spPr>
            <a:xfrm>
              <a:off x="2168311" y="5079447"/>
              <a:ext cx="10634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え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055F240D-683E-F8BB-0579-1A5221BA3DD8}"/>
              </a:ext>
            </a:extLst>
          </p:cNvPr>
          <p:cNvGrpSpPr/>
          <p:nvPr/>
        </p:nvGrpSpPr>
        <p:grpSpPr>
          <a:xfrm>
            <a:off x="6040987" y="5430174"/>
            <a:ext cx="1185315" cy="646331"/>
            <a:chOff x="8497259" y="3909210"/>
            <a:chExt cx="1185315" cy="646331"/>
          </a:xfrm>
        </p:grpSpPr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05D048E7-4CAD-07BD-C56F-E8D63103B4E3}"/>
                </a:ext>
              </a:extLst>
            </p:cNvPr>
            <p:cNvSpPr/>
            <p:nvPr/>
          </p:nvSpPr>
          <p:spPr>
            <a:xfrm>
              <a:off x="8504425" y="3939505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CC068C1-883C-D61D-2586-43A214E966A3}"/>
                </a:ext>
              </a:extLst>
            </p:cNvPr>
            <p:cNvSpPr txBox="1"/>
            <p:nvPr/>
          </p:nvSpPr>
          <p:spPr>
            <a:xfrm>
              <a:off x="8497259" y="3909210"/>
              <a:ext cx="11853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お</a:t>
              </a: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3E22931-5AFF-8748-BE0F-8FB1993EDFA2}"/>
              </a:ext>
            </a:extLst>
          </p:cNvPr>
          <p:cNvGrpSpPr/>
          <p:nvPr/>
        </p:nvGrpSpPr>
        <p:grpSpPr>
          <a:xfrm>
            <a:off x="8665066" y="3037966"/>
            <a:ext cx="1185315" cy="646331"/>
            <a:chOff x="8497259" y="3909210"/>
            <a:chExt cx="1185315" cy="646331"/>
          </a:xfrm>
        </p:grpSpPr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E65E0EFB-0795-7FC6-0FE4-689C81CB1446}"/>
                </a:ext>
              </a:extLst>
            </p:cNvPr>
            <p:cNvSpPr/>
            <p:nvPr/>
          </p:nvSpPr>
          <p:spPr>
            <a:xfrm>
              <a:off x="8504425" y="3939505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3E6FB341-96D1-8D7D-E57D-83007088585A}"/>
                </a:ext>
              </a:extLst>
            </p:cNvPr>
            <p:cNvSpPr txBox="1"/>
            <p:nvPr/>
          </p:nvSpPr>
          <p:spPr>
            <a:xfrm>
              <a:off x="8497259" y="3909210"/>
              <a:ext cx="11853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か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6A37FB96-4405-A6C1-31A5-4F836AAF0872}"/>
              </a:ext>
            </a:extLst>
          </p:cNvPr>
          <p:cNvGrpSpPr/>
          <p:nvPr/>
        </p:nvGrpSpPr>
        <p:grpSpPr>
          <a:xfrm>
            <a:off x="5657916" y="1800742"/>
            <a:ext cx="1185315" cy="646331"/>
            <a:chOff x="8497259" y="3909210"/>
            <a:chExt cx="1185315" cy="646331"/>
          </a:xfrm>
        </p:grpSpPr>
        <p:sp>
          <p:nvSpPr>
            <p:cNvPr id="20" name="楕円 19">
              <a:extLst>
                <a:ext uri="{FF2B5EF4-FFF2-40B4-BE49-F238E27FC236}">
                  <a16:creationId xmlns:a16="http://schemas.microsoft.com/office/drawing/2014/main" id="{56B02ACE-1DA4-9393-7F74-B5E0AC1FB9A4}"/>
                </a:ext>
              </a:extLst>
            </p:cNvPr>
            <p:cNvSpPr/>
            <p:nvPr/>
          </p:nvSpPr>
          <p:spPr>
            <a:xfrm>
              <a:off x="8504425" y="3939505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1B1E7F97-0AF1-5289-114D-9A3269AC68B9}"/>
                </a:ext>
              </a:extLst>
            </p:cNvPr>
            <p:cNvSpPr txBox="1"/>
            <p:nvPr/>
          </p:nvSpPr>
          <p:spPr>
            <a:xfrm>
              <a:off x="8497259" y="3909210"/>
              <a:ext cx="11853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け</a:t>
              </a: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F5C69091-DC18-8BE5-15AB-84D645BCF5F4}"/>
              </a:ext>
            </a:extLst>
          </p:cNvPr>
          <p:cNvGrpSpPr/>
          <p:nvPr/>
        </p:nvGrpSpPr>
        <p:grpSpPr>
          <a:xfrm>
            <a:off x="7395117" y="1573398"/>
            <a:ext cx="1185315" cy="646331"/>
            <a:chOff x="8467442" y="3919149"/>
            <a:chExt cx="1185315" cy="646331"/>
          </a:xfrm>
        </p:grpSpPr>
        <p:sp>
          <p:nvSpPr>
            <p:cNvPr id="26" name="楕円 25">
              <a:extLst>
                <a:ext uri="{FF2B5EF4-FFF2-40B4-BE49-F238E27FC236}">
                  <a16:creationId xmlns:a16="http://schemas.microsoft.com/office/drawing/2014/main" id="{D32FC525-B670-0117-1CC0-283716B568E0}"/>
                </a:ext>
              </a:extLst>
            </p:cNvPr>
            <p:cNvSpPr/>
            <p:nvPr/>
          </p:nvSpPr>
          <p:spPr>
            <a:xfrm>
              <a:off x="8504425" y="3939505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0D063E68-51D4-AD02-06EE-ABC8EE4969D0}"/>
                </a:ext>
              </a:extLst>
            </p:cNvPr>
            <p:cNvSpPr txBox="1"/>
            <p:nvPr/>
          </p:nvSpPr>
          <p:spPr>
            <a:xfrm>
              <a:off x="8467442" y="3919149"/>
              <a:ext cx="11853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く</a:t>
              </a: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A6743C49-CD73-F1DD-D707-238CC7C511BA}"/>
              </a:ext>
            </a:extLst>
          </p:cNvPr>
          <p:cNvGrpSpPr/>
          <p:nvPr/>
        </p:nvGrpSpPr>
        <p:grpSpPr>
          <a:xfrm>
            <a:off x="6010401" y="4320310"/>
            <a:ext cx="1185315" cy="646331"/>
            <a:chOff x="8497259" y="3909210"/>
            <a:chExt cx="1185315" cy="646331"/>
          </a:xfrm>
        </p:grpSpPr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1D24A84F-E27B-1588-9E07-0A6FE5AF5C28}"/>
                </a:ext>
              </a:extLst>
            </p:cNvPr>
            <p:cNvSpPr/>
            <p:nvPr/>
          </p:nvSpPr>
          <p:spPr>
            <a:xfrm>
              <a:off x="8504425" y="3939505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1AC6B3A9-14A5-BD67-795C-FA3331A99D22}"/>
                </a:ext>
              </a:extLst>
            </p:cNvPr>
            <p:cNvSpPr txBox="1"/>
            <p:nvPr/>
          </p:nvSpPr>
          <p:spPr>
            <a:xfrm>
              <a:off x="8497259" y="3909210"/>
              <a:ext cx="11853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き</a:t>
              </a: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4E25C08A-FBAE-3566-1D65-D4B613218BF7}"/>
              </a:ext>
            </a:extLst>
          </p:cNvPr>
          <p:cNvGrpSpPr/>
          <p:nvPr/>
        </p:nvGrpSpPr>
        <p:grpSpPr>
          <a:xfrm>
            <a:off x="4620820" y="3266619"/>
            <a:ext cx="1185315" cy="646331"/>
            <a:chOff x="8487320" y="3909210"/>
            <a:chExt cx="1185315" cy="646331"/>
          </a:xfrm>
        </p:grpSpPr>
        <p:sp>
          <p:nvSpPr>
            <p:cNvPr id="33" name="楕円 32">
              <a:extLst>
                <a:ext uri="{FF2B5EF4-FFF2-40B4-BE49-F238E27FC236}">
                  <a16:creationId xmlns:a16="http://schemas.microsoft.com/office/drawing/2014/main" id="{A0665965-EB92-8275-6C92-19F075C740FE}"/>
                </a:ext>
              </a:extLst>
            </p:cNvPr>
            <p:cNvSpPr/>
            <p:nvPr/>
          </p:nvSpPr>
          <p:spPr>
            <a:xfrm>
              <a:off x="8504425" y="3939505"/>
              <a:ext cx="581025" cy="53015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A3F7614F-486A-EAE0-9AE8-03486456BEF7}"/>
                </a:ext>
              </a:extLst>
            </p:cNvPr>
            <p:cNvSpPr txBox="1"/>
            <p:nvPr/>
          </p:nvSpPr>
          <p:spPr>
            <a:xfrm>
              <a:off x="8487320" y="3909210"/>
              <a:ext cx="11853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こ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6473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56</Words>
  <Application>Microsoft Office PowerPoint</Application>
  <PresentationFormat>A4 210 x 297 mm</PresentationFormat>
  <Paragraphs>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点つなぎ(あ～こ)-6　日付：　　年　　月　　日　名前：なまえなまえな　　　　　　　　　　　</vt:lpstr>
      <vt:lpstr>点つなぎ(あ～こ)-6　日付：　　年　　月　　日　名前：なまえなまえな　　　　　　　　　　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2023-10-13T23:40:58Z</dcterms:created>
  <dcterms:modified xsi:type="dcterms:W3CDTF">2024-12-09T03:02:03Z</dcterms:modified>
</cp:coreProperties>
</file>